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9905"/>
            <a:ext cx="6624736" cy="5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11" y="1844824"/>
            <a:ext cx="5926137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87" y="5373216"/>
            <a:ext cx="6563469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2962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1172"/>
            <a:ext cx="2952328" cy="3645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44" y="4196114"/>
            <a:ext cx="2749046" cy="20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0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77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77822"/>
            <a:ext cx="2345416" cy="2676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77822"/>
            <a:ext cx="2088232" cy="2612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77822"/>
            <a:ext cx="2016224" cy="2583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1" y="1052736"/>
            <a:ext cx="2693033" cy="1964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1052736"/>
            <a:ext cx="3491880" cy="19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4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024189"/>
            <a:ext cx="9433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6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1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5" y="9484"/>
            <a:ext cx="9177175" cy="6871422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98884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«Экономика для человека, а не человек для экономики».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58477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философ  Николай Александрович Бердяев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1" y="908720"/>
            <a:ext cx="300662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518" y="620688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пяти–семи лет войти в социально-экономическую жизнь, способствовать формированию основ финансовой грамотности у детей данного возраста.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392" y="1844824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Понимать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ценить окружающий предметный мир (мир вещей как результат труда людей).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Уважать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умеющих трудиться и честно зарабатывать деньги.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Осознавать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понятий «труд - продукт - деньги» и видеть красоту человеческого творения.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человека: бережливость, рациональность, экономность, трудолюбие, а также - щедрость, благородство, честность, отзывчивость, сочувствие (примеры меценатства, материальной взаимопомощи, поддержки и т. п.).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Рационально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способы и средства выполнения желаний, корректировать собственные потребности, выстраивать их иерархию и временную перспективу реализации.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  Применять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умения и навыки в реальных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9044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84" y="0"/>
            <a:ext cx="921758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980728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принципы: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951212" y="2682918"/>
            <a:ext cx="504618" cy="1039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961204" y="3475863"/>
            <a:ext cx="484633" cy="103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961205" y="1761469"/>
            <a:ext cx="484632" cy="103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961204" y="4421215"/>
            <a:ext cx="484632" cy="1039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2051332"/>
            <a:ext cx="165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8431" y="287500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80500" y="2950564"/>
            <a:ext cx="1880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80500" y="3753499"/>
            <a:ext cx="6939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возрастных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индивидуальных психических особенностей старших дошкольников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68743" y="4728130"/>
            <a:ext cx="6939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отборе содержания определений</a:t>
            </a:r>
          </a:p>
        </p:txBody>
      </p:sp>
    </p:spTree>
    <p:extLst>
      <p:ext uri="{BB962C8B-B14F-4D97-AF65-F5344CB8AC3E}">
        <p14:creationId xmlns:p14="http://schemas.microsoft.com/office/powerpoint/2010/main" val="356044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0"/>
            <a:ext cx="9144000" cy="68666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7416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воспитание мы видим в четырех разделах.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6084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и продукт (товар)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и цена (стоимость)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Реклама (правда и ложь, разум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желания и возможности)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экономические навыки и привычки в быту.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6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8" y="0"/>
            <a:ext cx="91695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экономического воспитания реализуется через различные формы его организации.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259631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889443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836552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678538" y="2089373"/>
            <a:ext cx="484632" cy="94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274761" y="2089373"/>
            <a:ext cx="484632" cy="949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8942" y="3429000"/>
            <a:ext cx="2232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проблемной ситуации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5082" y="3365669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1619472" flipH="1">
            <a:off x="2299202" y="4511392"/>
            <a:ext cx="433178" cy="66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82046" y="5371542"/>
            <a:ext cx="905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2769">
            <a:off x="3124141" y="4483055"/>
            <a:ext cx="46096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859289" y="5371543"/>
            <a:ext cx="146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поговорки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20441" y="3365669"/>
            <a:ext cx="1927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идактические игры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2160" y="3358742"/>
            <a:ext cx="1309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25049" y="3365669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</a:p>
        </p:txBody>
      </p:sp>
    </p:spTree>
    <p:extLst>
      <p:ext uri="{BB962C8B-B14F-4D97-AF65-F5344CB8AC3E}">
        <p14:creationId xmlns:p14="http://schemas.microsoft.com/office/powerpoint/2010/main" val="136766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50105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12" y="550105"/>
            <a:ext cx="3077273" cy="4103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6" y="3407172"/>
            <a:ext cx="4409664" cy="3019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58" y="4944266"/>
            <a:ext cx="1797242" cy="11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459432"/>
            <a:ext cx="3024336" cy="2825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09674"/>
            <a:ext cx="2768926" cy="2888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9674"/>
            <a:ext cx="2592288" cy="2852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1" y="3609674"/>
            <a:ext cx="2550029" cy="2852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28" y="459432"/>
            <a:ext cx="2985796" cy="2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489541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3" y="1124744"/>
            <a:ext cx="2651787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48914"/>
            <a:ext cx="2664296" cy="1998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9141" y="3389280"/>
            <a:ext cx="2217285" cy="2956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621024"/>
            <a:ext cx="1869670" cy="2492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23914" y="3908273"/>
            <a:ext cx="2562363" cy="19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aser</cp:lastModifiedBy>
  <cp:revision>18</cp:revision>
  <dcterms:created xsi:type="dcterms:W3CDTF">2019-11-24T05:17:38Z</dcterms:created>
  <dcterms:modified xsi:type="dcterms:W3CDTF">2019-11-25T13:23:19Z</dcterms:modified>
</cp:coreProperties>
</file>